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477"/>
    <p:restoredTop sz="94676"/>
  </p:normalViewPr>
  <p:slideViewPr>
    <p:cSldViewPr snapToGrid="0" snapToObjects="1">
      <p:cViewPr varScale="1">
        <p:scale>
          <a:sx n="90" d="100"/>
          <a:sy n="90" d="100"/>
        </p:scale>
        <p:origin x="8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88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77285-596F-BE47-B7ED-F35C6280EE6D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8177C-F728-8446-9F2A-AAB1CA898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51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8177C-F728-8446-9F2A-AAB1CA898D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67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6454-998E-724A-A728-6740BE6192AF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860B4E8-8A21-BF42-A70F-F3023FB6E13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6454-998E-724A-A728-6740BE6192AF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B4E8-8A21-BF42-A70F-F3023FB6E13C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6454-998E-724A-A728-6740BE6192AF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B4E8-8A21-BF42-A70F-F3023FB6E13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6454-998E-724A-A728-6740BE6192AF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B4E8-8A21-BF42-A70F-F3023FB6E13C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6454-998E-724A-A728-6740BE6192AF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B4E8-8A21-BF42-A70F-F3023FB6E13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6454-998E-724A-A728-6740BE6192AF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B4E8-8A21-BF42-A70F-F3023FB6E13C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6454-998E-724A-A728-6740BE6192AF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B4E8-8A21-BF42-A70F-F3023FB6E13C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6454-998E-724A-A728-6740BE6192AF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B4E8-8A21-BF42-A70F-F3023FB6E13C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6454-998E-724A-A728-6740BE6192AF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B4E8-8A21-BF42-A70F-F3023FB6E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6454-998E-724A-A728-6740BE6192AF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B4E8-8A21-BF42-A70F-F3023FB6E13C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67A6454-998E-724A-A728-6740BE6192AF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B4E8-8A21-BF42-A70F-F3023FB6E13C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A6454-998E-724A-A728-6740BE6192AF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860B4E8-8A21-BF42-A70F-F3023FB6E13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5263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 Grudgeball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Biology 2017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876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#8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are the products of cellular respiration?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83466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#9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the relationship between photosynthesis and cellular respiration?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3224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#10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When would your cells begin carrying out fermentation?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98386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#11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the overall purpose of fermentation?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1229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#12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What is the name of the molecule used to capture sunlight?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583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#13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happens during the Electron Transport Chain?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30584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#14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the product of fermentation?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0991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#15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molecule is used as an energy molecule in a cell?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97276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#16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do plants do with the green light that hits them?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71231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#</a:t>
            </a:r>
            <a:r>
              <a:rPr lang="en-US" sz="4800" dirty="0" smtClean="0"/>
              <a:t>17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happens during Glycolysis?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48473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</a:t>
            </a:r>
            <a:r>
              <a:rPr lang="en-US" sz="4800" dirty="0" smtClean="0"/>
              <a:t>bank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b="1" dirty="0" smtClean="0">
                <a:latin typeface="Times New Roman" charset="0"/>
                <a:ea typeface="Times New Roman" charset="0"/>
                <a:cs typeface="Times New Roman" charset="0"/>
              </a:rPr>
              <a:t>1		2		3		4		5		6</a:t>
            </a:r>
          </a:p>
          <a:p>
            <a:pPr marL="0" indent="0">
              <a:buNone/>
            </a:pPr>
            <a:r>
              <a:rPr lang="en-US" sz="3500" b="1" dirty="0" smtClean="0">
                <a:latin typeface="Times New Roman" charset="0"/>
                <a:ea typeface="Times New Roman" charset="0"/>
                <a:cs typeface="Times New Roman" charset="0"/>
              </a:rPr>
              <a:t>7		8		9		10</a:t>
            </a:r>
            <a:r>
              <a:rPr lang="en-US" sz="3500" b="1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3500" b="1" dirty="0" smtClean="0">
                <a:latin typeface="Times New Roman" charset="0"/>
                <a:ea typeface="Times New Roman" charset="0"/>
                <a:cs typeface="Times New Roman" charset="0"/>
              </a:rPr>
              <a:t>	11	      12</a:t>
            </a:r>
          </a:p>
          <a:p>
            <a:pPr marL="0" indent="0">
              <a:buNone/>
            </a:pPr>
            <a:r>
              <a:rPr lang="en-US" sz="3500" b="1" dirty="0" smtClean="0">
                <a:latin typeface="Times New Roman" charset="0"/>
                <a:ea typeface="Times New Roman" charset="0"/>
                <a:cs typeface="Times New Roman" charset="0"/>
              </a:rPr>
              <a:t>13		14		15		16		17	      18</a:t>
            </a:r>
          </a:p>
          <a:p>
            <a:pPr marL="0" indent="0">
              <a:buNone/>
            </a:pPr>
            <a:r>
              <a:rPr lang="en-US" sz="3500" b="1" dirty="0" smtClean="0">
                <a:latin typeface="Times New Roman" charset="0"/>
                <a:ea typeface="Times New Roman" charset="0"/>
                <a:cs typeface="Times New Roman" charset="0"/>
              </a:rPr>
              <a:t>19		20		21		22		23	      24</a:t>
            </a:r>
          </a:p>
        </p:txBody>
      </p:sp>
    </p:spTree>
    <p:extLst>
      <p:ext uri="{BB962C8B-B14F-4D97-AF65-F5344CB8AC3E}">
        <p14:creationId xmlns:p14="http://schemas.microsoft.com/office/powerpoint/2010/main" val="93312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#18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</a:t>
            </a:r>
            <a:r>
              <a:rPr lang="en-US" sz="4000" smtClean="0"/>
              <a:t>does it </a:t>
            </a:r>
            <a:r>
              <a:rPr lang="en-US" sz="4000" dirty="0" smtClean="0"/>
              <a:t>mean if an process is anaerobic?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18264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#19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happens during the Krebs Cycle?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0586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#20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Which step of cellular respiration is anaerobic?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829186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#21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the overall purpose of photosynthesis?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835603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#22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happens during the light-dependent stage of photosynthesis?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130053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#23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the overall purpose of cellular respiration?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371909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#24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happens during the light-independent stage of photosynthesis?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36366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Tie breaker!!!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town is Mr. Harders moving to this weekend?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93802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#1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the ultimate source of energy for almost all life on Earth?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690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#2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Which step of cellular respiration makes the most ATP?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76396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#3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much ATP is produced in cellular respiration?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41632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#4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Where do light-independent reactions take place in the chloroplast?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41253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#5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are the products of photosynthesis?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76885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#6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are the three stages of cellular respiration?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06875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 #7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Where do light-dependent reactions take place in the chloroplast?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6187755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1503</TotalTime>
  <Words>315</Words>
  <Application>Microsoft Macintosh PowerPoint</Application>
  <PresentationFormat>Widescreen</PresentationFormat>
  <Paragraphs>58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Calibri</vt:lpstr>
      <vt:lpstr>Gill Sans MT</vt:lpstr>
      <vt:lpstr>Times New Roman</vt:lpstr>
      <vt:lpstr>Arial</vt:lpstr>
      <vt:lpstr>Gallery</vt:lpstr>
      <vt:lpstr>Unit 4 Grudgeball</vt:lpstr>
      <vt:lpstr>Question bank</vt:lpstr>
      <vt:lpstr>Question #1</vt:lpstr>
      <vt:lpstr>Question #2</vt:lpstr>
      <vt:lpstr>Question #3</vt:lpstr>
      <vt:lpstr>Question #4</vt:lpstr>
      <vt:lpstr>Question #5</vt:lpstr>
      <vt:lpstr>Question #6</vt:lpstr>
      <vt:lpstr>Question #7</vt:lpstr>
      <vt:lpstr>Question #8</vt:lpstr>
      <vt:lpstr>Question #9</vt:lpstr>
      <vt:lpstr>Question #10</vt:lpstr>
      <vt:lpstr>Question #11</vt:lpstr>
      <vt:lpstr>Question #12</vt:lpstr>
      <vt:lpstr>Question #13</vt:lpstr>
      <vt:lpstr>Question #14</vt:lpstr>
      <vt:lpstr>Question #15</vt:lpstr>
      <vt:lpstr>Question #16</vt:lpstr>
      <vt:lpstr>Question #17</vt:lpstr>
      <vt:lpstr>Question #18</vt:lpstr>
      <vt:lpstr>Question #19</vt:lpstr>
      <vt:lpstr>Question #20</vt:lpstr>
      <vt:lpstr>Question #21</vt:lpstr>
      <vt:lpstr>Question #22</vt:lpstr>
      <vt:lpstr>Question #23</vt:lpstr>
      <vt:lpstr>Question #24</vt:lpstr>
      <vt:lpstr>Tie breaker!!!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Grudgeball</dc:title>
  <dc:creator>Kurt Harders</dc:creator>
  <cp:lastModifiedBy>Kurt Harders</cp:lastModifiedBy>
  <cp:revision>15</cp:revision>
  <dcterms:created xsi:type="dcterms:W3CDTF">2017-10-11T13:37:24Z</dcterms:created>
  <dcterms:modified xsi:type="dcterms:W3CDTF">2017-10-12T21:12:25Z</dcterms:modified>
</cp:coreProperties>
</file>